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14" r:id="rId3"/>
    <p:sldId id="313" r:id="rId4"/>
    <p:sldId id="260" r:id="rId5"/>
    <p:sldId id="259" r:id="rId6"/>
    <p:sldId id="276" r:id="rId7"/>
    <p:sldId id="275" r:id="rId8"/>
    <p:sldId id="294" r:id="rId9"/>
    <p:sldId id="293" r:id="rId10"/>
    <p:sldId id="262" r:id="rId11"/>
    <p:sldId id="261" r:id="rId12"/>
    <p:sldId id="320" r:id="rId13"/>
    <p:sldId id="319" r:id="rId14"/>
    <p:sldId id="272" r:id="rId15"/>
    <p:sldId id="271" r:id="rId16"/>
    <p:sldId id="292" r:id="rId17"/>
    <p:sldId id="291" r:id="rId18"/>
    <p:sldId id="298" r:id="rId19"/>
    <p:sldId id="297" r:id="rId20"/>
    <p:sldId id="266" r:id="rId21"/>
    <p:sldId id="265" r:id="rId22"/>
    <p:sldId id="274" r:id="rId23"/>
    <p:sldId id="273" r:id="rId24"/>
    <p:sldId id="284" r:id="rId25"/>
    <p:sldId id="283" r:id="rId26"/>
    <p:sldId id="304" r:id="rId27"/>
    <p:sldId id="303" r:id="rId28"/>
    <p:sldId id="318" r:id="rId29"/>
    <p:sldId id="317" r:id="rId30"/>
    <p:sldId id="316" r:id="rId31"/>
    <p:sldId id="315" r:id="rId32"/>
    <p:sldId id="264" r:id="rId33"/>
    <p:sldId id="263" r:id="rId34"/>
    <p:sldId id="268" r:id="rId35"/>
    <p:sldId id="267" r:id="rId36"/>
    <p:sldId id="278" r:id="rId37"/>
    <p:sldId id="277" r:id="rId38"/>
    <p:sldId id="280" r:id="rId39"/>
    <p:sldId id="279" r:id="rId40"/>
    <p:sldId id="300" r:id="rId41"/>
    <p:sldId id="299" r:id="rId42"/>
    <p:sldId id="290" r:id="rId43"/>
    <p:sldId id="289" r:id="rId44"/>
    <p:sldId id="286" r:id="rId45"/>
    <p:sldId id="285" r:id="rId46"/>
    <p:sldId id="308" r:id="rId47"/>
    <p:sldId id="307" r:id="rId48"/>
    <p:sldId id="310" r:id="rId49"/>
    <p:sldId id="309" r:id="rId50"/>
    <p:sldId id="302" r:id="rId51"/>
    <p:sldId id="301" r:id="rId52"/>
    <p:sldId id="270" r:id="rId53"/>
    <p:sldId id="269" r:id="rId54"/>
    <p:sldId id="288" r:id="rId55"/>
    <p:sldId id="287" r:id="rId56"/>
    <p:sldId id="296" r:id="rId57"/>
    <p:sldId id="295" r:id="rId58"/>
    <p:sldId id="258" r:id="rId59"/>
    <p:sldId id="257" r:id="rId60"/>
    <p:sldId id="282" r:id="rId61"/>
    <p:sldId id="281" r:id="rId62"/>
    <p:sldId id="312" r:id="rId63"/>
    <p:sldId id="311" r:id="rId64"/>
    <p:sldId id="306" r:id="rId65"/>
    <p:sldId id="305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5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0" d="100"/>
        <a:sy n="30" d="100"/>
      </p:scale>
      <p:origin x="0" y="11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78B8D4-BB5C-4C85-8513-2A98B17FCE8C}" type="datetimeFigureOut">
              <a:rPr lang="en-US" smtClean="0"/>
              <a:t>7/7/2017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71DFD7A4-56F3-4C54-B62F-BA0EEDE653A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543800" cy="1390650"/>
          </a:xfrm>
        </p:spPr>
        <p:txBody>
          <a:bodyPr/>
          <a:lstStyle/>
          <a:p>
            <a:r>
              <a:rPr lang="en-US" sz="9600" b="1" dirty="0" err="1" smtClean="0">
                <a:solidFill>
                  <a:srgbClr val="00B0F0"/>
                </a:solidFill>
                <a:latin typeface="Edwardian Script ITC" panose="030303020407070D0804" pitchFamily="66" charset="0"/>
              </a:rPr>
              <a:t>Kapitel</a:t>
            </a:r>
            <a:r>
              <a:rPr lang="en-US" sz="9600" b="1" dirty="0" smtClean="0">
                <a:solidFill>
                  <a:srgbClr val="00B0F0"/>
                </a:solidFill>
                <a:latin typeface="Edwardian Script ITC" panose="030303020407070D0804" pitchFamily="66" charset="0"/>
              </a:rPr>
              <a:t> 3-Stufe 1</a:t>
            </a:r>
            <a:endParaRPr lang="en-US" sz="9600" b="1" dirty="0">
              <a:solidFill>
                <a:srgbClr val="00B0F0"/>
              </a:solidFill>
              <a:latin typeface="Edwardian Script ITC" panose="030303020407070D08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7200" b="1" dirty="0" err="1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Wortschatz</a:t>
            </a:r>
            <a:endParaRPr lang="en-US" sz="7200" b="1" dirty="0" smtClean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7200" b="1" dirty="0" smtClean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Regular</a:t>
            </a:r>
            <a:endParaRPr lang="en-US" sz="72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926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718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>
                <a:solidFill>
                  <a:srgbClr val="FFFF00"/>
                </a:solidFill>
              </a:rPr>
              <a:t>i</a:t>
            </a:r>
            <a:r>
              <a:rPr lang="en-US" sz="13800" b="1" dirty="0" smtClean="0">
                <a:solidFill>
                  <a:srgbClr val="FFFF00"/>
                </a:solidFill>
              </a:rPr>
              <a:t>n the country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740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smtClean="0"/>
              <a:t>auf </a:t>
            </a:r>
            <a:r>
              <a:rPr lang="en-US" sz="13800" b="1" dirty="0" err="1" smtClean="0"/>
              <a:t>dem</a:t>
            </a:r>
            <a:r>
              <a:rPr lang="en-US" sz="13800" b="1" dirty="0" smtClean="0"/>
              <a:t> Land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20959442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33600"/>
            <a:ext cx="84582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a suburb of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49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2133600"/>
          </a:xfrm>
        </p:spPr>
        <p:txBody>
          <a:bodyPr/>
          <a:lstStyle/>
          <a:p>
            <a:r>
              <a:rPr lang="en-US" sz="9600" b="1" dirty="0" err="1"/>
              <a:t>e</a:t>
            </a:r>
            <a:r>
              <a:rPr lang="en-US" sz="9600" b="1" dirty="0" err="1" smtClean="0"/>
              <a:t>in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Vorort</a:t>
            </a:r>
            <a:r>
              <a:rPr lang="en-US" sz="9600" b="1" dirty="0" smtClean="0"/>
              <a:t> von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3340194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smtClean="0">
                <a:solidFill>
                  <a:srgbClr val="FFFF00"/>
                </a:solidFill>
              </a:rPr>
              <a:t>far from here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12372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81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err="1"/>
              <a:t>w</a:t>
            </a:r>
            <a:r>
              <a:rPr lang="en-US" sz="13800" b="1" dirty="0" err="1" smtClean="0"/>
              <a:t>eit</a:t>
            </a:r>
            <a:r>
              <a:rPr lang="en-US" sz="13800" b="1" dirty="0" smtClean="0"/>
              <a:t> von </a:t>
            </a:r>
            <a:r>
              <a:rPr lang="en-US" sz="13800" b="1" dirty="0" err="1" smtClean="0"/>
              <a:t>hier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9295633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smtClean="0">
                <a:solidFill>
                  <a:srgbClr val="FFFF00"/>
                </a:solidFill>
              </a:rPr>
              <a:t>nearby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99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/>
              <a:t>in der </a:t>
            </a:r>
            <a:r>
              <a:rPr lang="en-US" sz="9600" b="1" dirty="0" err="1" smtClean="0"/>
              <a:t>N</a:t>
            </a:r>
            <a:r>
              <a:rPr lang="en-US" sz="9600" b="1" dirty="0" err="1" smtClean="0">
                <a:latin typeface="Palatino Linotype"/>
              </a:rPr>
              <a:t>ähe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7277852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on . . . Street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5680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7200" b="1" dirty="0"/>
              <a:t>i</a:t>
            </a:r>
            <a:r>
              <a:rPr lang="en-US" sz="7200" b="1" dirty="0" smtClean="0"/>
              <a:t>n der . . . </a:t>
            </a:r>
            <a:r>
              <a:rPr lang="en-US" sz="7200" b="1" dirty="0" err="1" smtClean="0"/>
              <a:t>Stra</a:t>
            </a:r>
            <a:r>
              <a:rPr lang="el-GR" sz="7200" b="1" dirty="0" smtClean="0">
                <a:ea typeface="MS Gothic"/>
              </a:rPr>
              <a:t>β</a:t>
            </a:r>
            <a:r>
              <a:rPr lang="en-US" sz="7200" b="1" dirty="0" smtClean="0">
                <a:ea typeface="MS Gothic"/>
              </a:rPr>
              <a:t>e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425189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to go home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7832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Where does Jens live?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726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/>
              <a:t>Wo </a:t>
            </a:r>
            <a:r>
              <a:rPr lang="en-US" sz="11500" b="1" dirty="0" err="1" smtClean="0"/>
              <a:t>wohnt</a:t>
            </a:r>
            <a:r>
              <a:rPr lang="en-US" sz="11500" b="1" dirty="0" smtClean="0"/>
              <a:t> Jens?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70382563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smtClean="0">
                <a:solidFill>
                  <a:srgbClr val="FFFF00"/>
                </a:solidFill>
              </a:rPr>
              <a:t>I think in . . </a:t>
            </a:r>
            <a:r>
              <a:rPr lang="en-US" sz="13800" b="1" smtClean="0">
                <a:solidFill>
                  <a:srgbClr val="FFFF00"/>
                </a:solidFill>
              </a:rPr>
              <a:t>.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56051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81400"/>
            <a:ext cx="7543800" cy="2133600"/>
          </a:xfrm>
        </p:spPr>
        <p:txBody>
          <a:bodyPr/>
          <a:lstStyle/>
          <a:p>
            <a:pPr algn="ctr"/>
            <a:r>
              <a:rPr lang="en-US" sz="11300" b="1" dirty="0" err="1" smtClean="0"/>
              <a:t>Ich</a:t>
            </a:r>
            <a:r>
              <a:rPr lang="en-US" sz="11300" b="1" dirty="0" smtClean="0"/>
              <a:t> </a:t>
            </a:r>
            <a:r>
              <a:rPr lang="en-US" sz="11300" b="1" dirty="0" err="1" smtClean="0"/>
              <a:t>denke</a:t>
            </a:r>
            <a:r>
              <a:rPr lang="en-US" sz="11300" b="1" dirty="0" smtClean="0"/>
              <a:t>, in/auf. . .</a:t>
            </a:r>
            <a:endParaRPr lang="en-US" sz="11300" b="1" dirty="0"/>
          </a:p>
        </p:txBody>
      </p:sp>
    </p:spTree>
    <p:extLst>
      <p:ext uri="{BB962C8B-B14F-4D97-AF65-F5344CB8AC3E}">
        <p14:creationId xmlns:p14="http://schemas.microsoft.com/office/powerpoint/2010/main" val="6438955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124200"/>
            <a:ext cx="7543800" cy="2133600"/>
          </a:xfrm>
        </p:spPr>
        <p:txBody>
          <a:bodyPr/>
          <a:lstStyle/>
          <a:p>
            <a:r>
              <a:rPr lang="en-US" sz="13800" b="1" dirty="0" smtClean="0">
                <a:solidFill>
                  <a:srgbClr val="FFFF00"/>
                </a:solidFill>
              </a:rPr>
              <a:t>would like (to)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6604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möchten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41510423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9900" b="1" dirty="0" smtClean="0">
                <a:solidFill>
                  <a:srgbClr val="FFFF00"/>
                </a:solidFill>
              </a:rPr>
              <a:t>to eat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78774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19900" b="1" dirty="0" err="1" smtClean="0"/>
              <a:t>essen</a:t>
            </a:r>
            <a:endParaRPr lang="en-US" sz="16600" b="1" dirty="0"/>
          </a:p>
        </p:txBody>
      </p:sp>
    </p:spTree>
    <p:extLst>
      <p:ext uri="{BB962C8B-B14F-4D97-AF65-F5344CB8AC3E}">
        <p14:creationId xmlns:p14="http://schemas.microsoft.com/office/powerpoint/2010/main" val="10312550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733800"/>
            <a:ext cx="7543800" cy="2133600"/>
          </a:xfrm>
        </p:spPr>
        <p:txBody>
          <a:bodyPr/>
          <a:lstStyle/>
          <a:p>
            <a:r>
              <a:rPr lang="en-US" sz="11500" b="1" dirty="0" smtClean="0">
                <a:solidFill>
                  <a:srgbClr val="FFFF00"/>
                </a:solidFill>
              </a:rPr>
              <a:t>What would you like to </a:t>
            </a:r>
            <a:r>
              <a:rPr lang="en-US" sz="11500" b="1" smtClean="0">
                <a:solidFill>
                  <a:srgbClr val="FFFF00"/>
                </a:solidFill>
              </a:rPr>
              <a:t>eat? 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1962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2133600"/>
          </a:xfrm>
        </p:spPr>
        <p:txBody>
          <a:bodyPr/>
          <a:lstStyle/>
          <a:p>
            <a:r>
              <a:rPr lang="en-US" sz="9600" b="1" dirty="0" smtClean="0"/>
              <a:t>Was </a:t>
            </a:r>
            <a:r>
              <a:rPr lang="en-US" sz="9600" b="1" dirty="0" err="1" smtClean="0"/>
              <a:t>möchtest</a:t>
            </a:r>
            <a:r>
              <a:rPr lang="en-US" sz="9600" b="1" dirty="0" smtClean="0"/>
              <a:t> du </a:t>
            </a:r>
            <a:r>
              <a:rPr lang="en-US" sz="9600" b="1" dirty="0" err="1" smtClean="0"/>
              <a:t>essen</a:t>
            </a:r>
            <a:r>
              <a:rPr lang="en-US" sz="9600" b="1" dirty="0" smtClean="0"/>
              <a:t>?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255757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2133600"/>
          </a:xfrm>
        </p:spPr>
        <p:txBody>
          <a:bodyPr/>
          <a:lstStyle/>
          <a:p>
            <a:r>
              <a:rPr lang="en-US" sz="7200" b="1" dirty="0" err="1" smtClean="0"/>
              <a:t>nach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Hause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gehen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5521662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0"/>
            <a:ext cx="7543800" cy="2133600"/>
          </a:xfrm>
        </p:spPr>
        <p:txBody>
          <a:bodyPr/>
          <a:lstStyle/>
          <a:p>
            <a:r>
              <a:rPr lang="en-US" sz="13800" b="1" dirty="0" smtClean="0">
                <a:solidFill>
                  <a:srgbClr val="FFFF00"/>
                </a:solidFill>
              </a:rPr>
              <a:t>a piece of cake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3721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2133600"/>
          </a:xfrm>
        </p:spPr>
        <p:txBody>
          <a:bodyPr/>
          <a:lstStyle/>
          <a:p>
            <a:r>
              <a:rPr lang="en-US" sz="7200" b="1" dirty="0" err="1" smtClean="0"/>
              <a:t>ein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St</a:t>
            </a:r>
            <a:r>
              <a:rPr lang="en-US" sz="7200" b="1" dirty="0" err="1" smtClean="0">
                <a:latin typeface="Palatino Linotype"/>
              </a:rPr>
              <a:t>ück</a:t>
            </a:r>
            <a:r>
              <a:rPr lang="en-US" sz="7200" b="1" dirty="0" smtClean="0">
                <a:latin typeface="Palatino Linotype"/>
              </a:rPr>
              <a:t> </a:t>
            </a:r>
            <a:r>
              <a:rPr lang="en-US" sz="7200" b="1" dirty="0" err="1" smtClean="0">
                <a:latin typeface="Palatino Linotype"/>
              </a:rPr>
              <a:t>Kuchen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1692416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71800"/>
            <a:ext cx="7543800" cy="2133600"/>
          </a:xfrm>
        </p:spPr>
        <p:txBody>
          <a:bodyPr/>
          <a:lstStyle/>
          <a:p>
            <a:pPr algn="ctr"/>
            <a:r>
              <a:rPr lang="en-US" sz="23900" b="1" dirty="0" smtClean="0">
                <a:solidFill>
                  <a:srgbClr val="FFFF00"/>
                </a:solidFill>
              </a:rPr>
              <a:t>fruit</a:t>
            </a:r>
            <a:endParaRPr lang="en-US" sz="115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60607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543800" cy="2133600"/>
          </a:xfrm>
        </p:spPr>
        <p:txBody>
          <a:bodyPr/>
          <a:lstStyle/>
          <a:p>
            <a:pPr algn="ctr"/>
            <a:r>
              <a:rPr lang="en-US" sz="23900" b="1" dirty="0" err="1" smtClean="0"/>
              <a:t>Obst</a:t>
            </a:r>
            <a:endParaRPr lang="en-US" sz="23900" b="1" dirty="0"/>
          </a:p>
        </p:txBody>
      </p:sp>
    </p:spTree>
    <p:extLst>
      <p:ext uri="{BB962C8B-B14F-4D97-AF65-F5344CB8AC3E}">
        <p14:creationId xmlns:p14="http://schemas.microsoft.com/office/powerpoint/2010/main" val="42340122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0"/>
            <a:ext cx="7543800" cy="2133600"/>
          </a:xfrm>
        </p:spPr>
        <p:txBody>
          <a:bodyPr/>
          <a:lstStyle/>
          <a:p>
            <a:pPr algn="ctr"/>
            <a:r>
              <a:rPr lang="en-US" sz="16600" b="1" dirty="0" smtClean="0">
                <a:solidFill>
                  <a:srgbClr val="FFFF00"/>
                </a:solidFill>
              </a:rPr>
              <a:t>a few cookies</a:t>
            </a:r>
            <a:endParaRPr lang="en-US" sz="8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6130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ein</a:t>
            </a:r>
            <a:r>
              <a:rPr lang="en-US" sz="13800" b="1" dirty="0" smtClean="0"/>
              <a:t> </a:t>
            </a:r>
            <a:r>
              <a:rPr lang="en-US" sz="13800" b="1" dirty="0" err="1" smtClean="0"/>
              <a:t>paar</a:t>
            </a:r>
            <a:r>
              <a:rPr lang="en-US" sz="13800" b="1" dirty="0" smtClean="0"/>
              <a:t> </a:t>
            </a:r>
            <a:r>
              <a:rPr lang="en-US" sz="13800" b="1" dirty="0" err="1" smtClean="0"/>
              <a:t>Kekse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21527633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smtClean="0">
                <a:solidFill>
                  <a:srgbClr val="FFFF00"/>
                </a:solidFill>
              </a:rPr>
              <a:t>to drink</a:t>
            </a:r>
            <a:endParaRPr lang="en-US" sz="8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065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6300" b="1" dirty="0" err="1" smtClean="0"/>
              <a:t>trinken</a:t>
            </a:r>
            <a:endParaRPr lang="en-US" sz="16300" b="1" dirty="0"/>
          </a:p>
        </p:txBody>
      </p:sp>
    </p:spTree>
    <p:extLst>
      <p:ext uri="{BB962C8B-B14F-4D97-AF65-F5344CB8AC3E}">
        <p14:creationId xmlns:p14="http://schemas.microsoft.com/office/powerpoint/2010/main" val="3630146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1400"/>
            <a:ext cx="7543800" cy="2133600"/>
          </a:xfrm>
        </p:spPr>
        <p:txBody>
          <a:bodyPr/>
          <a:lstStyle/>
          <a:p>
            <a:r>
              <a:rPr lang="en-US" sz="9600" b="1" dirty="0" smtClean="0">
                <a:solidFill>
                  <a:srgbClr val="FFFF00"/>
                </a:solidFill>
              </a:rPr>
              <a:t>What would you like to drink?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3100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8800" b="1" dirty="0" smtClean="0"/>
              <a:t>Was </a:t>
            </a:r>
            <a:r>
              <a:rPr lang="en-US" sz="8800" b="1" dirty="0" err="1" smtClean="0"/>
              <a:t>möchtest</a:t>
            </a:r>
            <a:r>
              <a:rPr lang="en-US" sz="8800" b="1" dirty="0" smtClean="0"/>
              <a:t> du </a:t>
            </a:r>
            <a:r>
              <a:rPr lang="en-US" sz="8800" b="1" dirty="0" err="1" smtClean="0"/>
              <a:t>trinken</a:t>
            </a:r>
            <a:r>
              <a:rPr lang="en-US" sz="8800" b="1" dirty="0" smtClean="0"/>
              <a:t>?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37825013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543800" cy="2133600"/>
          </a:xfrm>
        </p:spPr>
        <p:txBody>
          <a:bodyPr/>
          <a:lstStyle/>
          <a:p>
            <a:pPr algn="ctr"/>
            <a:r>
              <a:rPr lang="en-US" sz="19900" b="1" dirty="0" smtClean="0">
                <a:solidFill>
                  <a:srgbClr val="FFFF00"/>
                </a:solidFill>
              </a:rPr>
              <a:t>to live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144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a glass of apple juice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2115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7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err="1" smtClean="0"/>
              <a:t>ein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Glas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Apfelsaft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9233583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orange juice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70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err="1" smtClean="0"/>
              <a:t>Orangensaft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12257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124200"/>
            <a:ext cx="7543800" cy="2133600"/>
          </a:xfrm>
        </p:spPr>
        <p:txBody>
          <a:bodyPr/>
          <a:lstStyle/>
          <a:p>
            <a:pPr algn="ctr"/>
            <a:r>
              <a:rPr lang="en-US" sz="19900" b="1" dirty="0" smtClean="0">
                <a:solidFill>
                  <a:srgbClr val="FFFF00"/>
                </a:solidFill>
              </a:rPr>
              <a:t>cola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186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56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eine</a:t>
            </a:r>
            <a:r>
              <a:rPr lang="en-US" sz="13800" b="1" dirty="0" smtClean="0"/>
              <a:t> Cola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3326142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a lemonade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98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eine</a:t>
            </a:r>
            <a:r>
              <a:rPr lang="en-US" sz="13800" b="1" dirty="0" smtClean="0"/>
              <a:t> Limo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26813552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a glass of (mineral) water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7777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67200"/>
            <a:ext cx="82296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ein</a:t>
            </a:r>
            <a:r>
              <a:rPr lang="en-US" sz="13800" b="1" dirty="0" smtClean="0"/>
              <a:t> </a:t>
            </a:r>
            <a:r>
              <a:rPr lang="en-US" sz="13800" b="1" dirty="0" err="1" smtClean="0"/>
              <a:t>Glas</a:t>
            </a:r>
            <a:r>
              <a:rPr lang="en-US" sz="13800" b="1" dirty="0" smtClean="0"/>
              <a:t> (Mineral) </a:t>
            </a:r>
            <a:r>
              <a:rPr lang="en-US" sz="13800" b="1" dirty="0" err="1" smtClean="0"/>
              <a:t>Wasser</a:t>
            </a:r>
            <a:endParaRPr lang="en-US" sz="11500" b="1" dirty="0"/>
          </a:p>
        </p:txBody>
      </p:sp>
    </p:spTree>
    <p:extLst>
      <p:ext uri="{BB962C8B-B14F-4D97-AF65-F5344CB8AC3E}">
        <p14:creationId xmlns:p14="http://schemas.microsoft.com/office/powerpoint/2010/main" val="14363152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543800" cy="2133600"/>
          </a:xfrm>
        </p:spPr>
        <p:txBody>
          <a:bodyPr/>
          <a:lstStyle/>
          <a:p>
            <a:pPr algn="ctr"/>
            <a:r>
              <a:rPr lang="en-US" sz="13800" b="1" dirty="0" err="1" smtClean="0"/>
              <a:t>wohnen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1774790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Nothing, thank you!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2115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err="1" smtClean="0"/>
              <a:t>Nichts</a:t>
            </a:r>
            <a:r>
              <a:rPr lang="en-US" sz="11500" b="1" dirty="0" smtClean="0"/>
              <a:t>, </a:t>
            </a:r>
            <a:r>
              <a:rPr lang="en-US" sz="11500" b="1" dirty="0" err="1" smtClean="0"/>
              <a:t>danke</a:t>
            </a:r>
            <a:r>
              <a:rPr lang="en-US" sz="11500" b="1" dirty="0" smtClean="0"/>
              <a:t>!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2588459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Nothing at the moment (right now).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7475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err="1" smtClean="0"/>
              <a:t>Im</a:t>
            </a:r>
            <a:r>
              <a:rPr lang="en-US" sz="9600" b="1" dirty="0" smtClean="0"/>
              <a:t> Moment gar </a:t>
            </a:r>
            <a:r>
              <a:rPr lang="en-US" sz="9600" b="1" dirty="0" err="1" smtClean="0"/>
              <a:t>nichts</a:t>
            </a:r>
            <a:r>
              <a:rPr lang="en-US" sz="9600" b="1" dirty="0" smtClean="0"/>
              <a:t>.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37928641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124200"/>
            <a:ext cx="7543800" cy="2133600"/>
          </a:xfrm>
        </p:spPr>
        <p:txBody>
          <a:bodyPr/>
          <a:lstStyle/>
          <a:p>
            <a:pPr algn="ctr"/>
            <a:r>
              <a:rPr lang="en-US" sz="16600" b="1" dirty="0" smtClean="0">
                <a:solidFill>
                  <a:srgbClr val="FFFF00"/>
                </a:solidFill>
              </a:rPr>
              <a:t>Please!</a:t>
            </a:r>
            <a:endParaRPr lang="en-US" sz="8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8456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5600"/>
            <a:ext cx="7543800" cy="2133600"/>
          </a:xfrm>
        </p:spPr>
        <p:txBody>
          <a:bodyPr/>
          <a:lstStyle/>
          <a:p>
            <a:pPr algn="ctr"/>
            <a:r>
              <a:rPr lang="en-US" sz="19900" b="1" dirty="0" err="1" smtClean="0"/>
              <a:t>Bitte</a:t>
            </a:r>
            <a:r>
              <a:rPr lang="en-US" sz="19900" b="1" dirty="0" smtClean="0"/>
              <a:t>!</a:t>
            </a:r>
            <a:endParaRPr lang="en-US" sz="19900" b="1" dirty="0"/>
          </a:p>
        </p:txBody>
      </p:sp>
    </p:spTree>
    <p:extLst>
      <p:ext uri="{BB962C8B-B14F-4D97-AF65-F5344CB8AC3E}">
        <p14:creationId xmlns:p14="http://schemas.microsoft.com/office/powerpoint/2010/main" val="26581644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Thank you!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442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16600" b="1" dirty="0" err="1" smtClean="0"/>
              <a:t>Danke</a:t>
            </a:r>
            <a:r>
              <a:rPr lang="en-US" sz="16600" b="1" dirty="0" smtClean="0"/>
              <a:t>!</a:t>
            </a:r>
            <a:endParaRPr lang="en-US" sz="13800" b="1" dirty="0"/>
          </a:p>
        </p:txBody>
      </p:sp>
    </p:spTree>
    <p:extLst>
      <p:ext uri="{BB962C8B-B14F-4D97-AF65-F5344CB8AC3E}">
        <p14:creationId xmlns:p14="http://schemas.microsoft.com/office/powerpoint/2010/main" val="40722300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Thank you very much!</a:t>
            </a:r>
            <a:endParaRPr lang="en-US" sz="9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3044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676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err="1" smtClean="0"/>
              <a:t>Danke</a:t>
            </a:r>
            <a:r>
              <a:rPr lang="en-US" sz="9600" b="1" dirty="0" smtClean="0"/>
              <a:t> </a:t>
            </a:r>
            <a:r>
              <a:rPr lang="en-US" sz="9600" b="1" dirty="0" err="1" smtClean="0"/>
              <a:t>sehr</a:t>
            </a:r>
            <a:r>
              <a:rPr lang="en-US" sz="9600" b="1" dirty="0" smtClean="0"/>
              <a:t>!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6285438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Where do you live?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3292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543800" cy="2133600"/>
          </a:xfrm>
        </p:spPr>
        <p:txBody>
          <a:bodyPr/>
          <a:lstStyle/>
          <a:p>
            <a:r>
              <a:rPr lang="en-US" sz="9600" b="1" dirty="0">
                <a:solidFill>
                  <a:srgbClr val="FFFF00"/>
                </a:solidFill>
              </a:rPr>
              <a:t>Thank you very much!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0671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8800" b="1" dirty="0" err="1" smtClean="0"/>
              <a:t>Danke</a:t>
            </a:r>
            <a:r>
              <a:rPr lang="en-US" sz="8800" b="1" dirty="0" smtClean="0"/>
              <a:t> </a:t>
            </a:r>
            <a:r>
              <a:rPr lang="en-US" sz="8800" b="1" dirty="0" err="1" smtClean="0"/>
              <a:t>schön</a:t>
            </a:r>
            <a:r>
              <a:rPr lang="en-US" sz="8800" b="1" dirty="0" smtClean="0"/>
              <a:t>!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11773896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57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>
                <a:solidFill>
                  <a:srgbClr val="FFFF00"/>
                </a:solidFill>
              </a:rPr>
              <a:t>You’re very welcome!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0546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8229600" cy="2133600"/>
          </a:xfrm>
        </p:spPr>
        <p:txBody>
          <a:bodyPr/>
          <a:lstStyle/>
          <a:p>
            <a:pPr algn="ctr"/>
            <a:r>
              <a:rPr lang="en-US" sz="11500" b="1" dirty="0" err="1" smtClean="0"/>
              <a:t>Bitte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sehr</a:t>
            </a:r>
            <a:r>
              <a:rPr lang="en-US" sz="11500" b="1" dirty="0" smtClean="0"/>
              <a:t>!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651375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8800" b="1" dirty="0" smtClean="0">
                <a:solidFill>
                  <a:srgbClr val="FFFF00"/>
                </a:solidFill>
              </a:rPr>
              <a:t>You’re very welcome!</a:t>
            </a:r>
            <a:endParaRPr lang="en-US" sz="6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63688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2133600"/>
          </a:xfrm>
        </p:spPr>
        <p:txBody>
          <a:bodyPr/>
          <a:lstStyle/>
          <a:p>
            <a:pPr algn="ctr"/>
            <a:r>
              <a:rPr lang="en-US" sz="11500" b="1" dirty="0" err="1" smtClean="0"/>
              <a:t>Bitte</a:t>
            </a:r>
            <a:r>
              <a:rPr lang="en-US" sz="11500" b="1" dirty="0" smtClean="0"/>
              <a:t> </a:t>
            </a:r>
            <a:r>
              <a:rPr lang="en-US" sz="11500" b="1" dirty="0" err="1" smtClean="0"/>
              <a:t>schön</a:t>
            </a:r>
            <a:r>
              <a:rPr lang="en-US" sz="11500" b="1" dirty="0" smtClean="0"/>
              <a:t>! </a:t>
            </a:r>
            <a:endParaRPr lang="en-US" sz="9600" b="1" dirty="0"/>
          </a:p>
        </p:txBody>
      </p:sp>
    </p:spTree>
    <p:extLst>
      <p:ext uri="{BB962C8B-B14F-4D97-AF65-F5344CB8AC3E}">
        <p14:creationId xmlns:p14="http://schemas.microsoft.com/office/powerpoint/2010/main" val="1293242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581400"/>
            <a:ext cx="7543800" cy="2133600"/>
          </a:xfrm>
        </p:spPr>
        <p:txBody>
          <a:bodyPr/>
          <a:lstStyle/>
          <a:p>
            <a:r>
              <a:rPr lang="en-US" sz="11300" b="1" dirty="0" smtClean="0"/>
              <a:t>Wo </a:t>
            </a:r>
            <a:r>
              <a:rPr lang="en-US" sz="11300" b="1" dirty="0" err="1" smtClean="0"/>
              <a:t>wohnst</a:t>
            </a:r>
            <a:r>
              <a:rPr lang="en-US" sz="11300" b="1" dirty="0" smtClean="0"/>
              <a:t> du?</a:t>
            </a:r>
            <a:endParaRPr lang="en-US" sz="11300" b="1" dirty="0"/>
          </a:p>
        </p:txBody>
      </p:sp>
    </p:spTree>
    <p:extLst>
      <p:ext uri="{BB962C8B-B14F-4D97-AF65-F5344CB8AC3E}">
        <p14:creationId xmlns:p14="http://schemas.microsoft.com/office/powerpoint/2010/main" val="752464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8400"/>
            <a:ext cx="7543800" cy="2133600"/>
          </a:xfrm>
        </p:spPr>
        <p:txBody>
          <a:bodyPr/>
          <a:lstStyle/>
          <a:p>
            <a:pPr algn="ctr"/>
            <a:r>
              <a:rPr lang="en-US" sz="11500" b="1" dirty="0" smtClean="0">
                <a:solidFill>
                  <a:srgbClr val="FFFF00"/>
                </a:solidFill>
              </a:rPr>
              <a:t>in the city</a:t>
            </a:r>
            <a:endParaRPr lang="en-US" sz="7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218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057400"/>
            <a:ext cx="7543800" cy="2133600"/>
          </a:xfrm>
        </p:spPr>
        <p:txBody>
          <a:bodyPr/>
          <a:lstStyle/>
          <a:p>
            <a:pPr algn="ctr"/>
            <a:r>
              <a:rPr lang="en-US" sz="9600" b="1" dirty="0" smtClean="0"/>
              <a:t>in der </a:t>
            </a:r>
            <a:r>
              <a:rPr lang="en-US" sz="9600" b="1" dirty="0" err="1" smtClean="0"/>
              <a:t>Stadt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20209085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894</TotalTime>
  <Words>229</Words>
  <Application>Microsoft Office PowerPoint</Application>
  <PresentationFormat>On-screen Show (4:3)</PresentationFormat>
  <Paragraphs>67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Elemental</vt:lpstr>
      <vt:lpstr>Kapitel 3-Stufe 1</vt:lpstr>
      <vt:lpstr>to go home</vt:lpstr>
      <vt:lpstr>nach Hause gehen</vt:lpstr>
      <vt:lpstr>to live</vt:lpstr>
      <vt:lpstr>wohnen</vt:lpstr>
      <vt:lpstr>Where do you live?</vt:lpstr>
      <vt:lpstr>Wo wohnst du?</vt:lpstr>
      <vt:lpstr>in the city</vt:lpstr>
      <vt:lpstr>in der Stadt</vt:lpstr>
      <vt:lpstr>in the country</vt:lpstr>
      <vt:lpstr>auf dem Land</vt:lpstr>
      <vt:lpstr>a suburb of</vt:lpstr>
      <vt:lpstr>ein Vorort von</vt:lpstr>
      <vt:lpstr>far from here</vt:lpstr>
      <vt:lpstr>weit von hier</vt:lpstr>
      <vt:lpstr>nearby</vt:lpstr>
      <vt:lpstr>in der Nähe</vt:lpstr>
      <vt:lpstr>on . . . Street</vt:lpstr>
      <vt:lpstr>in der . . . Straβe</vt:lpstr>
      <vt:lpstr>Where does Jens live?</vt:lpstr>
      <vt:lpstr>Wo wohnt Jens?</vt:lpstr>
      <vt:lpstr>I think in . . .</vt:lpstr>
      <vt:lpstr>Ich denke, in/auf. . .</vt:lpstr>
      <vt:lpstr>would like (to)</vt:lpstr>
      <vt:lpstr>möchten</vt:lpstr>
      <vt:lpstr>to eat</vt:lpstr>
      <vt:lpstr>essen</vt:lpstr>
      <vt:lpstr>What would you like to eat? </vt:lpstr>
      <vt:lpstr>Was möchtest du essen?</vt:lpstr>
      <vt:lpstr>a piece of cake</vt:lpstr>
      <vt:lpstr>ein Stück Kuchen</vt:lpstr>
      <vt:lpstr>fruit</vt:lpstr>
      <vt:lpstr>Obst</vt:lpstr>
      <vt:lpstr>a few cookies</vt:lpstr>
      <vt:lpstr>ein paar Kekse</vt:lpstr>
      <vt:lpstr>to drink</vt:lpstr>
      <vt:lpstr>trinken</vt:lpstr>
      <vt:lpstr>What would you like to drink?</vt:lpstr>
      <vt:lpstr>Was möchtest du trinken?</vt:lpstr>
      <vt:lpstr>a glass of apple juice</vt:lpstr>
      <vt:lpstr>ein Glas Apfelsaft</vt:lpstr>
      <vt:lpstr>orange juice</vt:lpstr>
      <vt:lpstr>Orangensaft</vt:lpstr>
      <vt:lpstr>cola</vt:lpstr>
      <vt:lpstr>eine Cola</vt:lpstr>
      <vt:lpstr>a lemonade</vt:lpstr>
      <vt:lpstr>eine Limo</vt:lpstr>
      <vt:lpstr>a glass of (mineral) water</vt:lpstr>
      <vt:lpstr>ein Glas (Mineral) Wasser</vt:lpstr>
      <vt:lpstr>Nothing, thank you!</vt:lpstr>
      <vt:lpstr>Nichts, danke!</vt:lpstr>
      <vt:lpstr>Nothing at the moment (right now).</vt:lpstr>
      <vt:lpstr>Im Moment gar nichts.</vt:lpstr>
      <vt:lpstr>Please!</vt:lpstr>
      <vt:lpstr>Bitte!</vt:lpstr>
      <vt:lpstr>Thank you!</vt:lpstr>
      <vt:lpstr>Danke!</vt:lpstr>
      <vt:lpstr>Thank you very much!</vt:lpstr>
      <vt:lpstr>Danke sehr!</vt:lpstr>
      <vt:lpstr>Thank you very much!</vt:lpstr>
      <vt:lpstr>Danke schön!</vt:lpstr>
      <vt:lpstr>You’re very welcome!</vt:lpstr>
      <vt:lpstr>Bitte sehr!</vt:lpstr>
      <vt:lpstr>You’re very welcome!</vt:lpstr>
      <vt:lpstr>Bitte schön!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3-Stufe 1</dc:title>
  <dc:creator>Brigitta Post</dc:creator>
  <cp:lastModifiedBy>Brigitta Post</cp:lastModifiedBy>
  <cp:revision>21</cp:revision>
  <dcterms:created xsi:type="dcterms:W3CDTF">2015-08-04T15:31:40Z</dcterms:created>
  <dcterms:modified xsi:type="dcterms:W3CDTF">2017-07-08T02:51:35Z</dcterms:modified>
</cp:coreProperties>
</file>